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B543C-730D-4E5B-A00D-01A8E15B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6AB96B-13E1-43FE-8A13-CE723723F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2470CE-CD17-40CA-9596-80BEDBB7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7514D9-09B3-4F1A-A021-07C49000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8B3B54-295F-43B7-8EE4-981FF267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35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AA6EF-2637-4470-88DA-671748A0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394074-C790-471B-8BE9-548334C0F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BD1C29-9E69-4A28-AC00-56734B93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D776C7-E8AB-444A-BE5C-EA4D6C0A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25D38A-8529-4C09-88F0-4BC2B089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63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8F5272C-57E6-4278-9D51-D976AE645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40D3FF-EA76-4FD8-A24F-D90172150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F70EC-9CCB-4DF5-BBCE-9AE401F1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EE538B-08B3-470E-AAB1-DBB4758A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16116D-B6C6-42E3-83FC-B4201AB7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0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78AA4-632A-4FDE-A3EB-F3162F0A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AB7EF4-1D3A-4732-BA15-BB335B047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B00263-0F8A-44FF-AEDB-DAA1F9C0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B7B97-BB82-4EE3-9051-7B690D2C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8A150-8B4F-4960-856B-2EF6D413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1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99431-80D5-4127-A098-6BD6B539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F1395D-C4B9-4425-A56D-3B78E798D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32AE6-1BB4-4EFE-846D-DEAD325A4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3F601E-61E5-441B-A773-089928E0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A27F10-65F6-4CD9-B75C-D15C80B9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3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9BDF9-B5E2-499E-8FA8-1D61BD17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A1E31-5585-48F0-8E65-FF6F5BF2D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38E1D9-C556-4DB6-A25E-6F82736F3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C8C821-7B38-4682-A9D2-6B0FB9DB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1CCDBA-09E9-40D3-95F0-F332C69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A1871-E43B-4308-BC50-67789109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81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78E99-A9ED-409A-963C-A710E6066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1E21F6-0D7C-44EB-9726-B97F28BA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B874E8-BD4E-474E-8264-815285E16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26327A-852D-47BD-AAEE-A9A18E71A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F11A3AA-2CA1-4EAC-93F6-0E3546EA8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4A2318-A792-40CA-84DB-0DAD2589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455D31-0579-4EAB-A4FB-74D69BA3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C59310-453D-4E79-899B-6AA8CBD9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90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8FFB4-A462-4895-9842-D1AD8ECC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336C1D-D089-43AA-A4A2-6E9A20AC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5A6572-4CEA-4DD5-8B16-02CDAD4F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97D34-B0E4-4288-8ABB-0835B1C1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98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97B5BEC-D809-49FB-851A-7822EB85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9A50D3-F3CD-46A8-9C83-32819D83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BCBE62-6D82-4710-B9B0-46DD287B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10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2DF38-BAF1-4409-9C14-5E15ED28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E6288-E03F-4618-B254-4946FB911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8F7AA6-CFAF-43D7-80FD-EFCCE3DD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C02524-2875-4873-8B52-28A39B5E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2E5697-FA9B-4919-AE00-B44D62BE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F6E50F-E49C-479D-9A49-4B440A5E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99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CD48D-AF0D-458F-AF7B-86508055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DB1CD25-1BC3-4676-BDCD-13DF929C5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504037-5E5F-4646-A320-DC91639AE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3199F6-9EB7-4B8B-8706-C1FB16BD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A388A9-EB8C-4897-8410-F81A96E2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EF74D-B421-41AA-88FE-B5592018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95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C5C87-A9DE-4F25-8AC0-88AC42FE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5382B8-314C-45BC-AC75-5F9F5CF37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648CE-0CC6-4529-B1B2-2BFB14642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8DA2-E49B-4438-A2CA-7F106A23B387}" type="datetimeFigureOut">
              <a:rPr lang="cs-CZ" smtClean="0"/>
              <a:t>15.11.2021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0A1B97-EE1B-4D91-B66E-0B943EB8D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F61EED-1E28-4164-9136-A861E88EC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79383-7790-4AB7-BC46-03D6D1D04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1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F4CCB-15D4-49C5-9014-0AFCF2B1B1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Tvarosloví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AE7355-E639-488D-9E8E-E9E1DCBE6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Náročnější tvary</a:t>
            </a:r>
          </a:p>
        </p:txBody>
      </p:sp>
    </p:spTree>
    <p:extLst>
      <p:ext uri="{BB962C8B-B14F-4D97-AF65-F5344CB8AC3E}">
        <p14:creationId xmlns:p14="http://schemas.microsoft.com/office/powerpoint/2010/main" val="244991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 </a:t>
            </a:r>
            <a:r>
              <a:rPr lang="cs-CZ" dirty="0">
                <a:solidFill>
                  <a:srgbClr val="0070C0"/>
                </a:solidFill>
              </a:rPr>
              <a:t>účetními</a:t>
            </a:r>
          </a:p>
          <a:p>
            <a:pPr marL="0" indent="0">
              <a:buNone/>
            </a:pPr>
            <a:r>
              <a:rPr lang="cs-CZ" dirty="0"/>
              <a:t>Kůň (7. p. č. mn.) -  </a:t>
            </a:r>
            <a:r>
              <a:rPr lang="cs-CZ" dirty="0">
                <a:solidFill>
                  <a:srgbClr val="0070C0"/>
                </a:solidFill>
              </a:rPr>
              <a:t>koni/koňmi      </a:t>
            </a:r>
            <a:r>
              <a:rPr lang="cs-CZ" dirty="0"/>
              <a:t>práce (6. p. č. mn.) – </a:t>
            </a:r>
            <a:r>
              <a:rPr lang="cs-CZ" dirty="0">
                <a:solidFill>
                  <a:srgbClr val="0070C0"/>
                </a:solidFill>
              </a:rPr>
              <a:t>pracích</a:t>
            </a:r>
          </a:p>
          <a:p>
            <a:pPr marL="0" indent="0">
              <a:buNone/>
            </a:pPr>
            <a:r>
              <a:rPr lang="cs-CZ" dirty="0"/>
              <a:t>Přítel (7.p. č. mn.) - </a:t>
            </a:r>
            <a:r>
              <a:rPr lang="cs-CZ" dirty="0">
                <a:solidFill>
                  <a:srgbClr val="0070C0"/>
                </a:solidFill>
              </a:rPr>
              <a:t>přáteli   </a:t>
            </a:r>
            <a:r>
              <a:rPr lang="cs-CZ" dirty="0"/>
              <a:t>           vítěz (3. p. č. j.) -  </a:t>
            </a:r>
            <a:r>
              <a:rPr lang="cs-CZ" dirty="0">
                <a:solidFill>
                  <a:srgbClr val="0070C0"/>
                </a:solidFill>
              </a:rPr>
              <a:t>vítězi</a:t>
            </a:r>
          </a:p>
        </p:txBody>
      </p:sp>
    </p:spTree>
    <p:extLst>
      <p:ext uri="{BB962C8B-B14F-4D97-AF65-F5344CB8AC3E}">
        <p14:creationId xmlns:p14="http://schemas.microsoft.com/office/powerpoint/2010/main" val="337843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BE755-5CDA-41A1-BAE5-294EA78B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i/y.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071144-C5CB-4F18-B514-27EA5D29C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Sokol__ letěl__, mez__ </a:t>
            </a:r>
            <a:r>
              <a:rPr lang="cs-CZ" sz="4000" dirty="0" err="1"/>
              <a:t>zdm</a:t>
            </a:r>
            <a:r>
              <a:rPr lang="cs-CZ" sz="4000" dirty="0"/>
              <a:t>__, s peněz__, střílel holub__, z Přibyslav__, do Opav__, podél řeky Doubrav__, se </a:t>
            </a:r>
            <a:r>
              <a:rPr lang="cs-CZ" sz="4000" dirty="0" err="1"/>
              <a:t>zl__m</a:t>
            </a:r>
            <a:r>
              <a:rPr lang="cs-CZ" sz="4000" dirty="0"/>
              <a:t>__ </a:t>
            </a:r>
            <a:r>
              <a:rPr lang="cs-CZ" sz="4000" dirty="0" err="1"/>
              <a:t>ps</a:t>
            </a:r>
            <a:r>
              <a:rPr lang="cs-CZ" sz="4000" dirty="0"/>
              <a:t>__, v Chrudim__, čajové směs__, s obyvatel__ ve vs_ tetřev__ tokání, s Francouz__ a Ital__, v košil__, kruté mraz__, v sol__, </a:t>
            </a:r>
            <a:r>
              <a:rPr lang="cs-CZ" sz="4000" dirty="0" err="1"/>
              <a:t>sněhov</a:t>
            </a:r>
            <a:r>
              <a:rPr lang="cs-CZ" sz="4000" dirty="0"/>
              <a:t>__m__ řetěz__.</a:t>
            </a:r>
          </a:p>
        </p:txBody>
      </p:sp>
    </p:spTree>
    <p:extLst>
      <p:ext uri="{BB962C8B-B14F-4D97-AF65-F5344CB8AC3E}">
        <p14:creationId xmlns:p14="http://schemas.microsoft.com/office/powerpoint/2010/main" val="47121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8A87F-CC95-44B6-BCB3-778A1462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 </a:t>
            </a:r>
            <a:r>
              <a:rPr lang="cs-CZ" b="1" dirty="0"/>
              <a:t>Nová Guinea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6941E-F338-47D0-B11C-583DA3553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Dovolenou jsme strávili v </a:t>
            </a:r>
          </a:p>
        </p:txBody>
      </p:sp>
    </p:spTree>
    <p:extLst>
      <p:ext uri="{BB962C8B-B14F-4D97-AF65-F5344CB8AC3E}">
        <p14:creationId xmlns:p14="http://schemas.microsoft.com/office/powerpoint/2010/main" val="3815918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8A87F-CC95-44B6-BCB3-778A1462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 </a:t>
            </a:r>
            <a:r>
              <a:rPr lang="cs-CZ" b="1" dirty="0"/>
              <a:t>Nová Guinea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6941E-F338-47D0-B11C-583DA3553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Dovolenou jsme strávili v </a:t>
            </a:r>
            <a:r>
              <a:rPr lang="cs-CZ" dirty="0">
                <a:solidFill>
                  <a:srgbClr val="0070C0"/>
                </a:solidFill>
              </a:rPr>
              <a:t>Nové Guineji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                                   jsme si prohlédli z vrtulníku.</a:t>
            </a:r>
          </a:p>
          <a:p>
            <a:pPr marL="0" indent="0">
              <a:buNone/>
            </a:pPr>
            <a:r>
              <a:rPr lang="cs-CZ" dirty="0"/>
              <a:t>Odjížděli jsme neradi z </a:t>
            </a:r>
          </a:p>
          <a:p>
            <a:pPr marL="0" indent="0">
              <a:buNone/>
            </a:pPr>
            <a:r>
              <a:rPr lang="cs-CZ" dirty="0"/>
              <a:t>Moje nejkrásnější vzpomínky se vážou k </a:t>
            </a:r>
          </a:p>
          <a:p>
            <a:pPr marL="0" indent="0">
              <a:buNone/>
            </a:pPr>
            <a:r>
              <a:rPr lang="cs-CZ" dirty="0"/>
              <a:t>Sbohem, </a:t>
            </a:r>
          </a:p>
          <a:p>
            <a:pPr marL="0" indent="0">
              <a:buNone/>
            </a:pPr>
            <a:r>
              <a:rPr lang="cs-CZ" dirty="0"/>
              <a:t>Těžko jsme se loučili s </a:t>
            </a:r>
          </a:p>
        </p:txBody>
      </p:sp>
    </p:spTree>
    <p:extLst>
      <p:ext uri="{BB962C8B-B14F-4D97-AF65-F5344CB8AC3E}">
        <p14:creationId xmlns:p14="http://schemas.microsoft.com/office/powerpoint/2010/main" val="195211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8A87F-CC95-44B6-BCB3-778A14621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 </a:t>
            </a:r>
            <a:r>
              <a:rPr lang="cs-CZ" b="1" dirty="0"/>
              <a:t>Nová Guinea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6941E-F338-47D0-B11C-583DA3553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Dovolenou jsme strávili v </a:t>
            </a:r>
            <a:r>
              <a:rPr lang="cs-CZ" dirty="0">
                <a:solidFill>
                  <a:srgbClr val="0070C0"/>
                </a:solidFill>
              </a:rPr>
              <a:t>Nové Guineji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Novou Guineu  </a:t>
            </a:r>
            <a:r>
              <a:rPr lang="cs-CZ" dirty="0"/>
              <a:t>jsme si prohlédli z vrtulníku.</a:t>
            </a:r>
          </a:p>
          <a:p>
            <a:pPr marL="0" indent="0">
              <a:buNone/>
            </a:pPr>
            <a:r>
              <a:rPr lang="cs-CZ" dirty="0"/>
              <a:t>Odjížděli jsme neradi z </a:t>
            </a:r>
            <a:r>
              <a:rPr lang="cs-CZ" dirty="0">
                <a:solidFill>
                  <a:srgbClr val="0070C0"/>
                </a:solidFill>
              </a:rPr>
              <a:t>Nové Guiney/Guineje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Moje nejkrásnější vzpomínky se vážou k </a:t>
            </a:r>
            <a:r>
              <a:rPr lang="cs-CZ" dirty="0">
                <a:solidFill>
                  <a:srgbClr val="0070C0"/>
                </a:solidFill>
              </a:rPr>
              <a:t>Nové Guineji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Sbohem, </a:t>
            </a:r>
            <a:r>
              <a:rPr lang="cs-CZ" dirty="0">
                <a:solidFill>
                  <a:srgbClr val="0070C0"/>
                </a:solidFill>
              </a:rPr>
              <a:t>Nová Guineo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dirty="0"/>
              <a:t>Těžko jsme se loučili s </a:t>
            </a:r>
            <a:r>
              <a:rPr lang="cs-CZ" dirty="0">
                <a:solidFill>
                  <a:srgbClr val="0070C0"/>
                </a:solidFill>
              </a:rPr>
              <a:t>Novou Guineou/Guinejí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5007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Seděla jsem v obývacím pokoji, upřeně jsem hleděla na obrazovku počítače a přemýšlela, co bych jen Leošovi vzkázala, aby se tu alespoň na chvilenku zastavil.</a:t>
            </a:r>
          </a:p>
        </p:txBody>
      </p:sp>
    </p:spTree>
    <p:extLst>
      <p:ext uri="{BB962C8B-B14F-4D97-AF65-F5344CB8AC3E}">
        <p14:creationId xmlns:p14="http://schemas.microsoft.com/office/powerpoint/2010/main" val="818606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                    </a:t>
            </a:r>
            <a:r>
              <a:rPr lang="cs-CZ" sz="3600" dirty="0">
                <a:solidFill>
                  <a:srgbClr val="0070C0"/>
                </a:solidFill>
              </a:rPr>
              <a:t>1H                                         2H</a:t>
            </a:r>
          </a:p>
          <a:p>
            <a:pPr marL="0" indent="0">
              <a:buNone/>
            </a:pPr>
            <a:r>
              <a:rPr lang="cs-CZ" sz="3600" u="sng" dirty="0"/>
              <a:t>Seděla jsem </a:t>
            </a:r>
            <a:r>
              <a:rPr lang="cs-CZ" sz="3600" dirty="0"/>
              <a:t>v obývacím pokoji</a:t>
            </a:r>
            <a:r>
              <a:rPr lang="cs-CZ" sz="3600" b="1" dirty="0"/>
              <a:t>, </a:t>
            </a:r>
            <a:r>
              <a:rPr lang="cs-CZ" sz="3600" dirty="0"/>
              <a:t>upřeně </a:t>
            </a:r>
            <a:r>
              <a:rPr lang="cs-CZ" sz="3600" u="sng" dirty="0"/>
              <a:t>jsem hleděla </a:t>
            </a:r>
            <a:r>
              <a:rPr lang="cs-CZ" sz="3600" dirty="0"/>
              <a:t>na</a:t>
            </a:r>
          </a:p>
          <a:p>
            <a:pPr marL="0" indent="0">
              <a:buNone/>
            </a:pPr>
            <a:r>
              <a:rPr lang="cs-CZ" sz="3600" dirty="0"/>
              <a:t>                                             </a:t>
            </a:r>
            <a:r>
              <a:rPr lang="cs-CZ" sz="3600" dirty="0">
                <a:solidFill>
                  <a:srgbClr val="0070C0"/>
                </a:solidFill>
              </a:rPr>
              <a:t>3H                  4V</a:t>
            </a:r>
          </a:p>
          <a:p>
            <a:pPr marL="0" indent="0">
              <a:buNone/>
            </a:pPr>
            <a:r>
              <a:rPr lang="cs-CZ" sz="3600" dirty="0"/>
              <a:t> obrazovku počítače </a:t>
            </a:r>
            <a:r>
              <a:rPr lang="cs-CZ" sz="3600" b="1" dirty="0"/>
              <a:t>a </a:t>
            </a:r>
            <a:r>
              <a:rPr lang="cs-CZ" sz="3600" u="sng" dirty="0"/>
              <a:t>přemýšlela</a:t>
            </a:r>
            <a:r>
              <a:rPr lang="cs-CZ" sz="3600" dirty="0"/>
              <a:t>, </a:t>
            </a:r>
            <a:r>
              <a:rPr lang="cs-CZ" sz="3600" b="1" dirty="0"/>
              <a:t>co</a:t>
            </a:r>
            <a:r>
              <a:rPr lang="cs-CZ" sz="3600" dirty="0"/>
              <a:t> </a:t>
            </a:r>
            <a:r>
              <a:rPr lang="cs-CZ" sz="3600" u="sng" dirty="0"/>
              <a:t>bych</a:t>
            </a:r>
            <a:r>
              <a:rPr lang="cs-CZ" sz="3600" dirty="0"/>
              <a:t> jen Leošovi</a:t>
            </a:r>
          </a:p>
          <a:p>
            <a:pPr marL="0" indent="0">
              <a:buNone/>
            </a:pPr>
            <a:r>
              <a:rPr lang="cs-CZ" sz="3600" dirty="0"/>
              <a:t>                                       </a:t>
            </a:r>
            <a:r>
              <a:rPr lang="cs-CZ" sz="3600" dirty="0">
                <a:solidFill>
                  <a:srgbClr val="0070C0"/>
                </a:solidFill>
              </a:rPr>
              <a:t>5V </a:t>
            </a:r>
          </a:p>
          <a:p>
            <a:pPr marL="0" indent="0">
              <a:buNone/>
            </a:pPr>
            <a:r>
              <a:rPr lang="cs-CZ" sz="3600" u="sng" dirty="0"/>
              <a:t>vzkázala</a:t>
            </a:r>
            <a:r>
              <a:rPr lang="cs-CZ" sz="3600" dirty="0"/>
              <a:t>, </a:t>
            </a:r>
            <a:r>
              <a:rPr lang="cs-CZ" sz="3600" b="1" dirty="0"/>
              <a:t>aby</a:t>
            </a:r>
            <a:r>
              <a:rPr lang="cs-CZ" sz="3600" dirty="0"/>
              <a:t> se tu alespoň na chvilenku zastavil.</a:t>
            </a:r>
          </a:p>
        </p:txBody>
      </p:sp>
    </p:spTree>
    <p:extLst>
      <p:ext uri="{BB962C8B-B14F-4D97-AF65-F5344CB8AC3E}">
        <p14:creationId xmlns:p14="http://schemas.microsoft.com/office/powerpoint/2010/main" val="2343367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                    </a:t>
            </a:r>
            <a:r>
              <a:rPr lang="cs-CZ" sz="3600" dirty="0">
                <a:solidFill>
                  <a:srgbClr val="0070C0"/>
                </a:solidFill>
              </a:rPr>
              <a:t>1H                                         2H</a:t>
            </a:r>
          </a:p>
          <a:p>
            <a:pPr marL="0" indent="0">
              <a:buNone/>
            </a:pPr>
            <a:r>
              <a:rPr lang="cs-CZ" u="sng" dirty="0"/>
              <a:t>Seděla jsem </a:t>
            </a:r>
            <a:r>
              <a:rPr lang="cs-CZ" dirty="0"/>
              <a:t>v obývacím pokoji</a:t>
            </a:r>
            <a:r>
              <a:rPr lang="cs-CZ" b="1" dirty="0"/>
              <a:t>, </a:t>
            </a:r>
            <a:r>
              <a:rPr lang="cs-CZ" dirty="0"/>
              <a:t>upřeně </a:t>
            </a:r>
            <a:r>
              <a:rPr lang="cs-CZ" u="sng" dirty="0"/>
              <a:t>jsem hleděla </a:t>
            </a:r>
            <a:r>
              <a:rPr lang="cs-CZ" dirty="0"/>
              <a:t>na</a:t>
            </a:r>
          </a:p>
          <a:p>
            <a:pPr marL="0" indent="0">
              <a:buNone/>
            </a:pPr>
            <a:r>
              <a:rPr lang="cs-CZ" dirty="0"/>
              <a:t>                                             </a:t>
            </a:r>
            <a:r>
              <a:rPr lang="cs-CZ" dirty="0">
                <a:solidFill>
                  <a:srgbClr val="0070C0"/>
                </a:solidFill>
              </a:rPr>
              <a:t>3H                  4V</a:t>
            </a:r>
          </a:p>
          <a:p>
            <a:pPr marL="0" indent="0">
              <a:buNone/>
            </a:pPr>
            <a:r>
              <a:rPr lang="cs-CZ" dirty="0"/>
              <a:t> obrazovku počítače </a:t>
            </a:r>
            <a:r>
              <a:rPr lang="cs-CZ" b="1" dirty="0"/>
              <a:t>a </a:t>
            </a:r>
            <a:r>
              <a:rPr lang="cs-CZ" u="sng" dirty="0"/>
              <a:t>přemýšlela</a:t>
            </a:r>
            <a:r>
              <a:rPr lang="cs-CZ" dirty="0"/>
              <a:t>, </a:t>
            </a:r>
            <a:r>
              <a:rPr lang="cs-CZ" b="1" dirty="0"/>
              <a:t>co</a:t>
            </a:r>
            <a:r>
              <a:rPr lang="cs-CZ" dirty="0"/>
              <a:t> </a:t>
            </a:r>
            <a:r>
              <a:rPr lang="cs-CZ" u="sng" dirty="0"/>
              <a:t>bych</a:t>
            </a:r>
            <a:r>
              <a:rPr lang="cs-CZ" dirty="0"/>
              <a:t> jen Leošovi</a:t>
            </a:r>
          </a:p>
          <a:p>
            <a:pPr marL="0" indent="0">
              <a:buNone/>
            </a:pPr>
            <a:r>
              <a:rPr lang="cs-CZ" dirty="0"/>
              <a:t>                                       </a:t>
            </a:r>
            <a:r>
              <a:rPr lang="cs-CZ" dirty="0">
                <a:solidFill>
                  <a:srgbClr val="0070C0"/>
                </a:solidFill>
              </a:rPr>
              <a:t>5V </a:t>
            </a:r>
          </a:p>
          <a:p>
            <a:pPr marL="0" indent="0">
              <a:buNone/>
            </a:pPr>
            <a:r>
              <a:rPr lang="cs-CZ" u="sng" dirty="0"/>
              <a:t>vzkázala</a:t>
            </a:r>
            <a:r>
              <a:rPr lang="cs-CZ" dirty="0"/>
              <a:t>, </a:t>
            </a:r>
            <a:r>
              <a:rPr lang="cs-CZ" b="1" dirty="0"/>
              <a:t>aby</a:t>
            </a:r>
            <a:r>
              <a:rPr lang="cs-CZ" dirty="0"/>
              <a:t> se tu alespoň na chvilenku zastavil.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1H, 2H a 3H, co 4V, aby 5V.</a:t>
            </a:r>
          </a:p>
        </p:txBody>
      </p:sp>
    </p:spTree>
    <p:extLst>
      <p:ext uri="{BB962C8B-B14F-4D97-AF65-F5344CB8AC3E}">
        <p14:creationId xmlns:p14="http://schemas.microsoft.com/office/powerpoint/2010/main" val="2610125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Seděla jsem v obývacím pokoji, upřeně jsem hleděla na obrazovku počítače a přemýšlela, co bych jen Leošovi vzkázala, aby se tu alespoň na chvilenku zastavil.</a:t>
            </a:r>
          </a:p>
          <a:p>
            <a:pPr marL="0" indent="0">
              <a:buNone/>
            </a:pPr>
            <a:r>
              <a:rPr lang="cs-CZ" sz="3600" b="1" dirty="0"/>
              <a:t>                      1H,    2H     a    3H, co 4V, aby 5V.</a:t>
            </a:r>
          </a:p>
          <a:p>
            <a:pPr marL="0" indent="0">
              <a:buNone/>
            </a:pPr>
            <a:r>
              <a:rPr lang="cs-CZ" sz="3600" b="1" dirty="0"/>
              <a:t>                       sluč.        sluč.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/>
              <a:t>Souvětí: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44063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Seděla jsem v obývacím pokoji, upřeně jsem hleděla na obrazovku počítače a přemýšlela, co bych jen Leošovi vzkázala, aby se tu alespoň na chvilenku zastavil.</a:t>
            </a:r>
          </a:p>
          <a:p>
            <a:pPr marL="0" indent="0">
              <a:buNone/>
            </a:pPr>
            <a:r>
              <a:rPr lang="cs-CZ" sz="3600" b="1" dirty="0"/>
              <a:t>                      1H,    2H     a    3H, co 4V, aby 5V.</a:t>
            </a:r>
          </a:p>
          <a:p>
            <a:pPr marL="0" indent="0">
              <a:buNone/>
            </a:pPr>
            <a:r>
              <a:rPr lang="cs-CZ" sz="3600" b="1" dirty="0"/>
              <a:t>                       sluč.        sluč.</a:t>
            </a:r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/>
              <a:t>Souvětí: souřadné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0548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                        staveniště (2. p. č. mn.) –</a:t>
            </a:r>
          </a:p>
          <a:p>
            <a:pPr marL="0" indent="0">
              <a:buNone/>
            </a:pPr>
            <a:r>
              <a:rPr lang="cs-CZ" dirty="0"/>
              <a:t>Vejce (2. p. č. j.) -                      účetní (7. p. č. mn.) –</a:t>
            </a:r>
          </a:p>
          <a:p>
            <a:pPr marL="0" indent="0">
              <a:buNone/>
            </a:pPr>
            <a:r>
              <a:rPr lang="cs-CZ" dirty="0"/>
              <a:t>Kůň (7. p. č. mn.) -                     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2912776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A0C-6FFD-4B4E-88C1-E79D2DF6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66012-8224-4870-8445-004E3AD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Seděla jsem v obývacím pokoji, upřeně jsem hleděla na obrazovku počítače a přemýšlela, co bych jen Leošovi vzkázala, aby se tu alespoň na chvilenku zastavil.</a:t>
            </a:r>
          </a:p>
          <a:p>
            <a:pPr marL="0" indent="0">
              <a:buNone/>
            </a:pPr>
            <a:r>
              <a:rPr lang="cs-CZ" sz="3600" dirty="0"/>
              <a:t>         1H + 2H + 3H</a:t>
            </a:r>
          </a:p>
          <a:p>
            <a:pPr marL="0" indent="0">
              <a:buNone/>
            </a:pPr>
            <a:r>
              <a:rPr lang="cs-CZ" sz="3600" dirty="0"/>
              <a:t>                                      co 4V (předmětná)</a:t>
            </a:r>
          </a:p>
          <a:p>
            <a:pPr marL="0" indent="0">
              <a:buNone/>
            </a:pPr>
            <a:r>
              <a:rPr lang="cs-CZ" sz="3600" dirty="0"/>
              <a:t>                                                  aby 5V (</a:t>
            </a:r>
            <a:r>
              <a:rPr lang="cs-CZ" sz="3600" dirty="0" err="1"/>
              <a:t>příslov</a:t>
            </a:r>
            <a:r>
              <a:rPr lang="cs-CZ" sz="3600" dirty="0"/>
              <a:t>. </a:t>
            </a:r>
            <a:r>
              <a:rPr lang="cs-CZ" sz="3600"/>
              <a:t>účelová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endParaRPr lang="cs-CZ" sz="36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9DE28006-9102-4DA6-ACCE-EB53C083E63F}"/>
              </a:ext>
            </a:extLst>
          </p:cNvPr>
          <p:cNvCxnSpPr/>
          <p:nvPr/>
        </p:nvCxnSpPr>
        <p:spPr>
          <a:xfrm>
            <a:off x="4245997" y="3919993"/>
            <a:ext cx="675860" cy="492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FE0B306-5BE4-492C-8723-F0B979E43E56}"/>
              </a:ext>
            </a:extLst>
          </p:cNvPr>
          <p:cNvCxnSpPr/>
          <p:nvPr/>
        </p:nvCxnSpPr>
        <p:spPr>
          <a:xfrm>
            <a:off x="5335325" y="4579951"/>
            <a:ext cx="760675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08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</a:t>
            </a:r>
          </a:p>
          <a:p>
            <a:pPr marL="0" indent="0">
              <a:buNone/>
            </a:pPr>
            <a:r>
              <a:rPr lang="cs-CZ" dirty="0"/>
              <a:t>Vejce (2. p. č. j.) -                      účetní (7. p. č. mn.) –</a:t>
            </a:r>
          </a:p>
          <a:p>
            <a:pPr marL="0" indent="0">
              <a:buNone/>
            </a:pPr>
            <a:r>
              <a:rPr lang="cs-CZ" dirty="0"/>
              <a:t>Kůň (7. p. č. mn.) -                     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67874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                     účetní (7. p. č. mn.) –</a:t>
            </a:r>
          </a:p>
          <a:p>
            <a:pPr marL="0" indent="0">
              <a:buNone/>
            </a:pPr>
            <a:r>
              <a:rPr lang="cs-CZ" dirty="0"/>
              <a:t>Kůň (7. p. č. mn.) -                     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366791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</a:t>
            </a:r>
          </a:p>
          <a:p>
            <a:pPr marL="0" indent="0">
              <a:buNone/>
            </a:pPr>
            <a:r>
              <a:rPr lang="cs-CZ" dirty="0"/>
              <a:t>Kůň (7. p. č. mn.) -                     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238408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 </a:t>
            </a:r>
            <a:r>
              <a:rPr lang="cs-CZ" dirty="0">
                <a:solidFill>
                  <a:srgbClr val="0070C0"/>
                </a:solidFill>
              </a:rPr>
              <a:t>účetními</a:t>
            </a:r>
          </a:p>
          <a:p>
            <a:pPr marL="0" indent="0">
              <a:buNone/>
            </a:pPr>
            <a:r>
              <a:rPr lang="cs-CZ" dirty="0"/>
              <a:t>Kůň (7. p. č. mn.) -                     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315625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 </a:t>
            </a:r>
            <a:r>
              <a:rPr lang="cs-CZ" dirty="0">
                <a:solidFill>
                  <a:srgbClr val="0070C0"/>
                </a:solidFill>
              </a:rPr>
              <a:t>účetními</a:t>
            </a:r>
          </a:p>
          <a:p>
            <a:pPr marL="0" indent="0">
              <a:buNone/>
            </a:pPr>
            <a:r>
              <a:rPr lang="cs-CZ" dirty="0"/>
              <a:t>Kůň (7. p. č. mn.) -  </a:t>
            </a:r>
            <a:r>
              <a:rPr lang="cs-CZ" dirty="0">
                <a:solidFill>
                  <a:srgbClr val="0070C0"/>
                </a:solidFill>
              </a:rPr>
              <a:t>koni/koňmi      </a:t>
            </a:r>
            <a:r>
              <a:rPr lang="cs-CZ" dirty="0"/>
              <a:t>práce (6. p. č. mn.) –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451667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 </a:t>
            </a:r>
            <a:r>
              <a:rPr lang="cs-CZ" dirty="0">
                <a:solidFill>
                  <a:srgbClr val="0070C0"/>
                </a:solidFill>
              </a:rPr>
              <a:t>účetními</a:t>
            </a:r>
          </a:p>
          <a:p>
            <a:pPr marL="0" indent="0">
              <a:buNone/>
            </a:pPr>
            <a:r>
              <a:rPr lang="cs-CZ" dirty="0"/>
              <a:t>Kůň (7. p. č. mn.) -  </a:t>
            </a:r>
            <a:r>
              <a:rPr lang="cs-CZ" dirty="0">
                <a:solidFill>
                  <a:srgbClr val="0070C0"/>
                </a:solidFill>
              </a:rPr>
              <a:t>koni/koňmi      </a:t>
            </a:r>
            <a:r>
              <a:rPr lang="cs-CZ" dirty="0"/>
              <a:t>práce (6. p. č. mn.) – </a:t>
            </a:r>
            <a:r>
              <a:rPr lang="cs-CZ" dirty="0">
                <a:solidFill>
                  <a:srgbClr val="0070C0"/>
                </a:solidFill>
              </a:rPr>
              <a:t>pracích</a:t>
            </a:r>
          </a:p>
          <a:p>
            <a:pPr marL="0" indent="0">
              <a:buNone/>
            </a:pPr>
            <a:r>
              <a:rPr lang="cs-CZ" dirty="0"/>
              <a:t>Přítel (7.p. č. mn.) -        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356283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D805A-341E-4CFF-A5FD-61ACB00D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28E29-B07F-45C2-9331-AF215E555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Dvě oči (7. p.) -  </a:t>
            </a:r>
            <a:r>
              <a:rPr lang="cs-CZ" dirty="0">
                <a:solidFill>
                  <a:srgbClr val="0070C0"/>
                </a:solidFill>
              </a:rPr>
              <a:t>dvěma očima</a:t>
            </a:r>
            <a:r>
              <a:rPr lang="cs-CZ" dirty="0"/>
              <a:t>   staveniště (2. p. č. mn.) – </a:t>
            </a:r>
            <a:r>
              <a:rPr lang="cs-CZ" dirty="0">
                <a:solidFill>
                  <a:srgbClr val="0070C0"/>
                </a:solidFill>
              </a:rPr>
              <a:t>stavenišť</a:t>
            </a:r>
          </a:p>
          <a:p>
            <a:pPr marL="0" indent="0">
              <a:buNone/>
            </a:pPr>
            <a:r>
              <a:rPr lang="cs-CZ" dirty="0"/>
              <a:t>Vejce (2. p. č. j.) - </a:t>
            </a:r>
            <a:r>
              <a:rPr lang="cs-CZ" dirty="0">
                <a:solidFill>
                  <a:srgbClr val="0070C0"/>
                </a:solidFill>
              </a:rPr>
              <a:t>vejce  </a:t>
            </a:r>
            <a:r>
              <a:rPr lang="cs-CZ" dirty="0"/>
              <a:t>            účetní (7. p. č. mn.) – </a:t>
            </a:r>
            <a:r>
              <a:rPr lang="cs-CZ" dirty="0">
                <a:solidFill>
                  <a:srgbClr val="0070C0"/>
                </a:solidFill>
              </a:rPr>
              <a:t>účetními</a:t>
            </a:r>
          </a:p>
          <a:p>
            <a:pPr marL="0" indent="0">
              <a:buNone/>
            </a:pPr>
            <a:r>
              <a:rPr lang="cs-CZ" dirty="0"/>
              <a:t>Kůň (7. p. č. mn.) -  </a:t>
            </a:r>
            <a:r>
              <a:rPr lang="cs-CZ" dirty="0">
                <a:solidFill>
                  <a:srgbClr val="0070C0"/>
                </a:solidFill>
              </a:rPr>
              <a:t>koni/koňmi      </a:t>
            </a:r>
            <a:r>
              <a:rPr lang="cs-CZ" dirty="0"/>
              <a:t>práce (6. p. č. mn.) – </a:t>
            </a:r>
            <a:r>
              <a:rPr lang="cs-CZ" dirty="0">
                <a:solidFill>
                  <a:srgbClr val="0070C0"/>
                </a:solidFill>
              </a:rPr>
              <a:t>pracích</a:t>
            </a:r>
          </a:p>
          <a:p>
            <a:pPr marL="0" indent="0">
              <a:buNone/>
            </a:pPr>
            <a:r>
              <a:rPr lang="cs-CZ" dirty="0"/>
              <a:t>Přítel (7.p. č. mn.) - </a:t>
            </a:r>
            <a:r>
              <a:rPr lang="cs-CZ" dirty="0">
                <a:solidFill>
                  <a:srgbClr val="0070C0"/>
                </a:solidFill>
              </a:rPr>
              <a:t>přáteli   </a:t>
            </a:r>
            <a:r>
              <a:rPr lang="cs-CZ" dirty="0"/>
              <a:t>           vítěz (3. p. č. j.) -  </a:t>
            </a:r>
          </a:p>
        </p:txBody>
      </p:sp>
    </p:spTree>
    <p:extLst>
      <p:ext uri="{BB962C8B-B14F-4D97-AF65-F5344CB8AC3E}">
        <p14:creationId xmlns:p14="http://schemas.microsoft.com/office/powerpoint/2010/main" val="2176015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1293</Words>
  <Application>Microsoft Office PowerPoint</Application>
  <PresentationFormat>Širokoúhlá obrazovka</PresentationFormat>
  <Paragraphs>100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Tvarosloví</vt:lpstr>
      <vt:lpstr>Doplň správný tvar</vt:lpstr>
      <vt:lpstr>Doplň správný tvar</vt:lpstr>
      <vt:lpstr>Doplň správný tvar</vt:lpstr>
      <vt:lpstr>Doplň správný tvar</vt:lpstr>
      <vt:lpstr>Doplň správný tvar</vt:lpstr>
      <vt:lpstr>Doplň správný tvar</vt:lpstr>
      <vt:lpstr>Doplň správný tvar</vt:lpstr>
      <vt:lpstr>Doplň správný tvar</vt:lpstr>
      <vt:lpstr>Doplň správný tvar</vt:lpstr>
      <vt:lpstr>Doplň i/y.</vt:lpstr>
      <vt:lpstr>Doplň správný tvar Nová Guinea.</vt:lpstr>
      <vt:lpstr>Doplň správný tvar Nová Guinea.</vt:lpstr>
      <vt:lpstr>Doplň správný tvar Nová Guinea.</vt:lpstr>
      <vt:lpstr>Souvětí</vt:lpstr>
      <vt:lpstr>Souvětí</vt:lpstr>
      <vt:lpstr>Souvětí</vt:lpstr>
      <vt:lpstr>Souvětí</vt:lpstr>
      <vt:lpstr>Souvětí</vt:lpstr>
      <vt:lpstr>Souvětí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Tvarosloví</dc:title>
  <dc:creator>Hana Drešerová</dc:creator>
  <cp:lastModifiedBy>Hana Drešerová</cp:lastModifiedBy>
  <cp:revision>2</cp:revision>
  <dcterms:created xsi:type="dcterms:W3CDTF">2021-11-15T16:45:40Z</dcterms:created>
  <dcterms:modified xsi:type="dcterms:W3CDTF">2021-11-15T17:30:57Z</dcterms:modified>
</cp:coreProperties>
</file>